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6" r:id="rId2"/>
    <p:sldId id="270" r:id="rId3"/>
    <p:sldId id="272" r:id="rId4"/>
    <p:sldId id="273" r:id="rId5"/>
    <p:sldId id="261" r:id="rId6"/>
    <p:sldId id="265" r:id="rId7"/>
    <p:sldId id="266" r:id="rId8"/>
    <p:sldId id="267"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h A V" initials="HAV" lastIdx="1" clrIdx="0">
    <p:extLst>
      <p:ext uri="{19B8F6BF-5375-455C-9EA6-DF929625EA0E}">
        <p15:presenceInfo xmlns:p15="http://schemas.microsoft.com/office/powerpoint/2012/main" userId="Hemanth A 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0T15:45:08.358"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0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65392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13872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06607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132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428449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89837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0304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855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24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341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7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614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529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2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897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913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BE451C3-0FF4-47C4-B829-773ADF60F88C}" type="datetimeFigureOut">
              <a:rPr lang="en-US" smtClean="0"/>
              <a:t>12/14/2021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8431313"/>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E84-61A0-4FF1-B8E5-480A55DC6CF7}"/>
              </a:ext>
            </a:extLst>
          </p:cNvPr>
          <p:cNvSpPr>
            <a:spLocks noGrp="1"/>
          </p:cNvSpPr>
          <p:nvPr>
            <p:ph type="ctrTitle"/>
          </p:nvPr>
        </p:nvSpPr>
        <p:spPr>
          <a:xfrm>
            <a:off x="684211" y="685800"/>
            <a:ext cx="10036040" cy="1709058"/>
          </a:xfrm>
        </p:spPr>
        <p:txBody>
          <a:bodyPr>
            <a:normAutofit/>
          </a:bodyPr>
          <a:lstStyle/>
          <a:p>
            <a:r>
              <a:rPr lang="en-GB" b="1" dirty="0" smtClean="0">
                <a:solidFill>
                  <a:schemeClr val="bg1"/>
                </a:solidFill>
              </a:rPr>
              <a:t>DOCKER – Build, ship and run</a:t>
            </a:r>
            <a:endParaRPr lang="en-IN" b="1" dirty="0">
              <a:solidFill>
                <a:schemeClr val="bg1"/>
              </a:solidFill>
            </a:endParaRPr>
          </a:p>
        </p:txBody>
      </p:sp>
      <p:pic>
        <p:nvPicPr>
          <p:cNvPr id="3" name="Picture 2"/>
          <p:cNvPicPr>
            <a:picLocks noChangeAspect="1"/>
          </p:cNvPicPr>
          <p:nvPr/>
        </p:nvPicPr>
        <p:blipFill>
          <a:blip r:embed="rId2"/>
          <a:stretch>
            <a:fillRect/>
          </a:stretch>
        </p:blipFill>
        <p:spPr>
          <a:xfrm>
            <a:off x="277121" y="3222170"/>
            <a:ext cx="5321123" cy="2934790"/>
          </a:xfrm>
          <a:prstGeom prst="rect">
            <a:avLst/>
          </a:prstGeom>
        </p:spPr>
      </p:pic>
      <p:pic>
        <p:nvPicPr>
          <p:cNvPr id="4" name="Picture 3"/>
          <p:cNvPicPr>
            <a:picLocks noChangeAspect="1"/>
          </p:cNvPicPr>
          <p:nvPr/>
        </p:nvPicPr>
        <p:blipFill>
          <a:blip r:embed="rId3"/>
          <a:stretch>
            <a:fillRect/>
          </a:stretch>
        </p:blipFill>
        <p:spPr>
          <a:xfrm>
            <a:off x="6590836" y="3222170"/>
            <a:ext cx="5321123" cy="2934791"/>
          </a:xfrm>
          <a:prstGeom prst="rect">
            <a:avLst/>
          </a:prstGeom>
        </p:spPr>
      </p:pic>
    </p:spTree>
    <p:extLst>
      <p:ext uri="{BB962C8B-B14F-4D97-AF65-F5344CB8AC3E}">
        <p14:creationId xmlns:p14="http://schemas.microsoft.com/office/powerpoint/2010/main" val="231241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10</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837509"/>
            <a:ext cx="7359057" cy="45188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2308324"/>
          </a:xfrm>
          <a:prstGeom prst="rect">
            <a:avLst/>
          </a:prstGeom>
          <a:noFill/>
        </p:spPr>
        <p:txBody>
          <a:bodyPr wrap="square" rtlCol="0">
            <a:spAutoFit/>
          </a:bodyPr>
          <a:lstStyle/>
          <a:p>
            <a:r>
              <a:rPr lang="et-EE" b="1" dirty="0"/>
              <a:t>Docker </a:t>
            </a:r>
            <a:r>
              <a:rPr lang="et-EE" b="1" dirty="0" smtClean="0"/>
              <a:t>Engine</a:t>
            </a:r>
            <a:endParaRPr lang="en-IN" b="1" dirty="0" smtClean="0"/>
          </a:p>
          <a:p>
            <a:endParaRPr lang="et-EE" b="1" dirty="0"/>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1841045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 y="235132"/>
            <a:ext cx="9660873" cy="773398"/>
          </a:xfrm>
        </p:spPr>
        <p:txBody>
          <a:bodyPr>
            <a:normAutofit/>
          </a:bodyPr>
          <a:lstStyle/>
          <a:p>
            <a:r>
              <a:rPr lang="en-IN" sz="2800" dirty="0" smtClean="0">
                <a:solidFill>
                  <a:schemeClr val="bg1"/>
                </a:solidFill>
              </a:rPr>
              <a:t>It is an ecosystem</a:t>
            </a:r>
            <a:endParaRPr lang="en-IN" sz="2800"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597912" y="3365839"/>
            <a:ext cx="1964764" cy="2164344"/>
          </a:xfrm>
          <a:prstGeom prst="rect">
            <a:avLst/>
          </a:prstGeom>
        </p:spPr>
      </p:pic>
      <p:pic>
        <p:nvPicPr>
          <p:cNvPr id="5" name="Picture 4"/>
          <p:cNvPicPr>
            <a:picLocks noChangeAspect="1"/>
          </p:cNvPicPr>
          <p:nvPr/>
        </p:nvPicPr>
        <p:blipFill>
          <a:blip r:embed="rId3"/>
          <a:stretch>
            <a:fillRect/>
          </a:stretch>
        </p:blipFill>
        <p:spPr>
          <a:xfrm>
            <a:off x="759425" y="3365839"/>
            <a:ext cx="1961052" cy="2164344"/>
          </a:xfrm>
          <a:prstGeom prst="rect">
            <a:avLst/>
          </a:prstGeom>
        </p:spPr>
      </p:pic>
      <p:pic>
        <p:nvPicPr>
          <p:cNvPr id="6" name="Picture 5"/>
          <p:cNvPicPr>
            <a:picLocks noChangeAspect="1"/>
          </p:cNvPicPr>
          <p:nvPr/>
        </p:nvPicPr>
        <p:blipFill>
          <a:blip r:embed="rId4"/>
          <a:stretch>
            <a:fillRect/>
          </a:stretch>
        </p:blipFill>
        <p:spPr>
          <a:xfrm>
            <a:off x="6413364" y="3389896"/>
            <a:ext cx="1988823" cy="2164344"/>
          </a:xfrm>
          <a:prstGeom prst="rect">
            <a:avLst/>
          </a:prstGeom>
        </p:spPr>
      </p:pic>
      <p:pic>
        <p:nvPicPr>
          <p:cNvPr id="7" name="Picture 6"/>
          <p:cNvPicPr>
            <a:picLocks noChangeAspect="1"/>
          </p:cNvPicPr>
          <p:nvPr/>
        </p:nvPicPr>
        <p:blipFill>
          <a:blip r:embed="rId5"/>
          <a:stretch>
            <a:fillRect/>
          </a:stretch>
        </p:blipFill>
        <p:spPr>
          <a:xfrm>
            <a:off x="9284407" y="3389896"/>
            <a:ext cx="1990019" cy="2164344"/>
          </a:xfrm>
          <a:prstGeom prst="rect">
            <a:avLst/>
          </a:prstGeom>
        </p:spPr>
      </p:pic>
      <p:sp>
        <p:nvSpPr>
          <p:cNvPr id="8" name="Right Arrow 7"/>
          <p:cNvSpPr/>
          <p:nvPr/>
        </p:nvSpPr>
        <p:spPr>
          <a:xfrm>
            <a:off x="2783185" y="4265131"/>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505641"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5650364"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55494" y="1008529"/>
            <a:ext cx="10596282" cy="1908215"/>
          </a:xfrm>
          <a:prstGeom prst="rect">
            <a:avLst/>
          </a:prstGeom>
          <a:noFill/>
        </p:spPr>
        <p:txBody>
          <a:bodyPr wrap="square" rtlCol="0">
            <a:spAutoFit/>
          </a:bodyPr>
          <a:lstStyle/>
          <a:p>
            <a:endParaRPr lang="en-IN" dirty="0" smtClean="0"/>
          </a:p>
          <a:p>
            <a:r>
              <a:rPr lang="en-IN" sz="2000" dirty="0" smtClean="0">
                <a:solidFill>
                  <a:schemeClr val="bg1"/>
                </a:solidFill>
              </a:rPr>
              <a:t>Frameworks</a:t>
            </a:r>
          </a:p>
          <a:p>
            <a:endParaRPr lang="en-IN" sz="2000" dirty="0">
              <a:solidFill>
                <a:schemeClr val="bg1"/>
              </a:solidFill>
            </a:endParaRPr>
          </a:p>
          <a:p>
            <a:r>
              <a:rPr lang="en-IN" sz="2000" dirty="0" smtClean="0">
                <a:solidFill>
                  <a:schemeClr val="bg1"/>
                </a:solidFill>
              </a:rPr>
              <a:t>Application</a:t>
            </a:r>
          </a:p>
          <a:p>
            <a:endParaRPr lang="en-IN" sz="2000" dirty="0">
              <a:solidFill>
                <a:schemeClr val="bg1"/>
              </a:solidFill>
            </a:endParaRPr>
          </a:p>
          <a:p>
            <a:r>
              <a:rPr lang="en-IN" sz="2000" dirty="0" smtClean="0">
                <a:solidFill>
                  <a:schemeClr val="bg1"/>
                </a:solidFill>
              </a:rPr>
              <a:t>Dependencies &amp; Libraries</a:t>
            </a:r>
          </a:p>
        </p:txBody>
      </p:sp>
      <p:pic>
        <p:nvPicPr>
          <p:cNvPr id="19" name="Picture 18"/>
          <p:cNvPicPr>
            <a:picLocks noChangeAspect="1"/>
          </p:cNvPicPr>
          <p:nvPr/>
        </p:nvPicPr>
        <p:blipFill>
          <a:blip r:embed="rId6"/>
          <a:stretch>
            <a:fillRect/>
          </a:stretch>
        </p:blipFill>
        <p:spPr>
          <a:xfrm>
            <a:off x="6413364" y="936386"/>
            <a:ext cx="4638675" cy="1457325"/>
          </a:xfrm>
          <a:prstGeom prst="rect">
            <a:avLst/>
          </a:prstGeom>
        </p:spPr>
      </p:pic>
    </p:spTree>
    <p:extLst>
      <p:ext uri="{BB962C8B-B14F-4D97-AF65-F5344CB8AC3E}">
        <p14:creationId xmlns:p14="http://schemas.microsoft.com/office/powerpoint/2010/main" val="3279140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normAutofit/>
          </a:bodyPr>
          <a:lstStyle/>
          <a:p>
            <a:r>
              <a:rPr lang="et-EE" b="1" dirty="0">
                <a:solidFill>
                  <a:schemeClr val="bg1"/>
                </a:solidFill>
              </a:rPr>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1071154"/>
            <a:ext cx="5853282" cy="527081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stretch>
            <a:fillRect/>
          </a:stretch>
        </p:blipFill>
        <p:spPr>
          <a:xfrm>
            <a:off x="6820107" y="2960597"/>
            <a:ext cx="3676650" cy="3381375"/>
          </a:xfrm>
          <a:prstGeom prst="rect">
            <a:avLst/>
          </a:prstGeom>
        </p:spPr>
      </p:pic>
    </p:spTree>
    <p:extLst>
      <p:ext uri="{BB962C8B-B14F-4D97-AF65-F5344CB8AC3E}">
        <p14:creationId xmlns:p14="http://schemas.microsoft.com/office/powerpoint/2010/main" val="358538708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b="1" dirty="0">
                <a:solidFill>
                  <a:schemeClr val="bg1"/>
                </a:solidFill>
              </a:rPr>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73" y="714044"/>
            <a:ext cx="6524138" cy="52994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123611" y="2603545"/>
            <a:ext cx="3657600" cy="3409950"/>
          </a:xfrm>
          <a:prstGeom prst="rect">
            <a:avLst/>
          </a:prstGeom>
        </p:spPr>
      </p:pic>
    </p:spTree>
    <p:extLst>
      <p:ext uri="{BB962C8B-B14F-4D97-AF65-F5344CB8AC3E}">
        <p14:creationId xmlns:p14="http://schemas.microsoft.com/office/powerpoint/2010/main" val="40626502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2192142"/>
          </a:xfrm>
        </p:spPr>
        <p:txBody>
          <a:bodyPr/>
          <a:lstStyle/>
          <a:p>
            <a:r>
              <a:rPr lang="en-US" dirty="0" smtClean="0"/>
              <a:t>Docker HERO: </a:t>
            </a:r>
            <a:r>
              <a:rPr lang="en-US" dirty="0"/>
              <a:t>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5</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99" y="255187"/>
            <a:ext cx="6816626" cy="4544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77" y="452108"/>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596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normAutofit/>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38228790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Docker</a:t>
            </a:r>
            <a:r>
              <a:rPr lang="et-EE" dirty="0" smtClean="0"/>
              <a:t> </a:t>
            </a:r>
            <a:r>
              <a:rPr lang="en-US" dirty="0"/>
              <a:t>Benefits</a:t>
            </a:r>
          </a:p>
        </p:txBody>
      </p:sp>
      <p:sp>
        <p:nvSpPr>
          <p:cNvPr id="3" name="Content Placeholder 2"/>
          <p:cNvSpPr>
            <a:spLocks noGrp="1"/>
          </p:cNvSpPr>
          <p:nvPr>
            <p:ph idx="1"/>
          </p:nvPr>
        </p:nvSpPr>
        <p:spPr>
          <a:xfrm>
            <a:off x="1903780" y="740229"/>
            <a:ext cx="8229600" cy="4302034"/>
          </a:xfrm>
        </p:spPr>
        <p:txBody>
          <a:bodyPr>
            <a:normAutofit fontScale="92500" lnSpcReduction="2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7</a:t>
            </a:fld>
            <a:endParaRPr lang="et-EE"/>
          </a:p>
        </p:txBody>
      </p:sp>
    </p:spTree>
    <p:extLst>
      <p:ext uri="{BB962C8B-B14F-4D97-AF65-F5344CB8AC3E}">
        <p14:creationId xmlns:p14="http://schemas.microsoft.com/office/powerpoint/2010/main" val="66280000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37" y="1017211"/>
            <a:ext cx="8761413" cy="706964"/>
          </a:xfrm>
        </p:spPr>
        <p:txBody>
          <a:bodyPr>
            <a:normAutofit/>
          </a:bodyPr>
          <a:lstStyle/>
          <a:p>
            <a:r>
              <a:rPr lang="et-EE" dirty="0"/>
              <a:t>Why Docker?</a:t>
            </a:r>
          </a:p>
        </p:txBody>
      </p:sp>
      <p:sp>
        <p:nvSpPr>
          <p:cNvPr id="3" name="Content Placeholder 2"/>
          <p:cNvSpPr>
            <a:spLocks noGrp="1"/>
          </p:cNvSpPr>
          <p:nvPr>
            <p:ph idx="1"/>
          </p:nvPr>
        </p:nvSpPr>
        <p:spPr>
          <a:xfrm>
            <a:off x="838200" y="1924594"/>
            <a:ext cx="10515600" cy="4476205"/>
          </a:xfrm>
        </p:spPr>
        <p:txBody>
          <a:bodyPr>
            <a:normAutofit fontScale="925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119884991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05234"/>
            <a:ext cx="8534400" cy="778835"/>
          </a:xfrm>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9</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684212" y="1137050"/>
            <a:ext cx="8511277" cy="481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0800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104</TotalTime>
  <Words>367</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Wingdings 3</vt:lpstr>
      <vt:lpstr>Slice</vt:lpstr>
      <vt:lpstr>DOCKER – Build, ship and run</vt:lpstr>
      <vt:lpstr>It is an ecosystem</vt:lpstr>
      <vt:lpstr>Virtual Machine</vt:lpstr>
      <vt:lpstr>Container</vt:lpstr>
      <vt:lpstr>Docker HERO: Containerization for Software</vt:lpstr>
      <vt:lpstr>So why Docker?</vt:lpstr>
      <vt:lpstr>  Docker Benefits</vt:lpstr>
      <vt:lpstr>Why Docker?</vt:lpstr>
      <vt:lpstr>VM vs. Docker</vt:lpstr>
      <vt:lpstr>VM vs. Docker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 Testing</dc:title>
  <dc:creator>TCR17EC050 SOJESS</dc:creator>
  <cp:lastModifiedBy>Hemanth A V</cp:lastModifiedBy>
  <cp:revision>13</cp:revision>
  <dcterms:created xsi:type="dcterms:W3CDTF">2021-11-24T15:03:23Z</dcterms:created>
  <dcterms:modified xsi:type="dcterms:W3CDTF">2021-12-14T03:51:54Z</dcterms:modified>
</cp:coreProperties>
</file>